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23" r:id="rId4"/>
    <p:sldId id="1010" r:id="rId5"/>
    <p:sldId id="1024" r:id="rId6"/>
    <p:sldId id="1011" r:id="rId7"/>
    <p:sldId id="1012" r:id="rId8"/>
    <p:sldId id="1017" r:id="rId9"/>
    <p:sldId id="1018" r:id="rId10"/>
    <p:sldId id="1013" r:id="rId11"/>
    <p:sldId id="1019" r:id="rId12"/>
    <p:sldId id="1020" r:id="rId13"/>
    <p:sldId id="1021" r:id="rId14"/>
    <p:sldId id="1022" r:id="rId15"/>
    <p:sldId id="1026" r:id="rId16"/>
    <p:sldId id="1027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  Helping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Speed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带领大家进行了助老活动。一起去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敬老院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厨房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rubbish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rubbish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full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helps old people make their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washes the clothes for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sings songs and tells stories for the old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people are very happy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516" y="1603924"/>
            <a:ext cx="3096344" cy="42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5556"/>
            <a:ext cx="11485848" cy="1949508"/>
          </a:xfrm>
        </p:spPr>
        <p:txBody>
          <a:bodyPr/>
          <a:lstStyle/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doing all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are a 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see the old people’s smiling faces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feel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9451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and the children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Nursing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10630" y="1510612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66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“Ms Smart and some children go to the Nursing Home.”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Smart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和孩子们去了养老院，故选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4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 children do in the kitchen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7160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7160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tables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45694" y="8551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children wash the dishes in the kitchen.”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可知，孩子们在厨房洗碗，故选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18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Sam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the rubbish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8810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2849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“Sam helps old people make their beds.”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帮忙整理床铺，故选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397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these children feel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810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doing all these things,the children are a little tired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they see the old people’s smiling faces,they feel very happy,too.”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可知，孩子们累但开心，故选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60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90872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阅读短文，回答问题。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these children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they are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450" y="1089792"/>
            <a:ext cx="4279603" cy="43829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11431" y="1458817"/>
            <a:ext cx="37352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 smtClean="0">
                <a:cs typeface="Times New Roman" panose="02020603050405020304" pitchFamily="18" charset="0"/>
              </a:rPr>
              <a:t>helpful,warm</a:t>
            </a:r>
            <a:r>
              <a:rPr lang="en-US" altLang="zh-CN" dirty="0" smtClean="0">
                <a:cs typeface="Times New Roman" panose="02020603050405020304" pitchFamily="18" charset="0"/>
              </a:rPr>
              <a:t>-hearted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7100" y="2160963"/>
            <a:ext cx="67196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热心的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cs typeface="Times New Roman" panose="02020603050405020304" pitchFamily="18" charset="0"/>
              </a:rPr>
              <a:t> and kind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2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7414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618" y="39144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274" y="5183482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ometimes</a:t>
            </a:r>
          </a:p>
        </p:txBody>
      </p:sp>
      <p:sp>
        <p:nvSpPr>
          <p:cNvPr id="7" name="矩形 6"/>
          <p:cNvSpPr/>
          <p:nvPr/>
        </p:nvSpPr>
        <p:spPr>
          <a:xfrm>
            <a:off x="938338" y="20861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9102" y="33832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8338" y="46413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41097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0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274" y="238004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618" y="3703897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</a:p>
        </p:txBody>
      </p:sp>
      <p:sp>
        <p:nvSpPr>
          <p:cNvPr id="6" name="矩形 5"/>
          <p:cNvSpPr/>
          <p:nvPr/>
        </p:nvSpPr>
        <p:spPr>
          <a:xfrm>
            <a:off x="982638" y="18568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2252" y="31364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9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940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18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）是动词，词性不同，故选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1800" y="34206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1618" y="39795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有帮助的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）是形容词；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551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4054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）是名词；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）是动词，词性不同，故选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9428" y="27673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42382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家务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）是名词；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）是形容词，所以选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2314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喂养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）是名词，词性不同，故选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6751" y="46897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94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wash the dishes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wash the clothes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qtf99.jpg" descr="id:21474920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1587027"/>
            <a:ext cx="1927140" cy="166320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8338" y="20847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图片中是洗碗的场景，对应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feels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 tired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is the sunshine of our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sunshine of our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00.jpg" descr="id:2147492027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3518" y="746120"/>
            <a:ext cx="1601685" cy="1596026"/>
          </a:xfrm>
          <a:prstGeom prst="rect">
            <a:avLst/>
          </a:prstGeom>
        </p:spPr>
      </p:pic>
      <p:pic>
        <p:nvPicPr>
          <p:cNvPr id="4" name="qtf101.jpg" descr="id:21474920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764824" y="2852936"/>
            <a:ext cx="3081878" cy="129908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图片中的小女孩看上去很累（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687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1800" y="27901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是一家人，其中有一个小宝宝（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have a lot of chores to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still have a lot of homework to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wash the clothes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sweep the floor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02.jpg" descr="id:21474920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79582" y="836712"/>
            <a:ext cx="1565513" cy="1356297"/>
          </a:xfrm>
          <a:prstGeom prst="rect">
            <a:avLst/>
          </a:prstGeom>
        </p:spPr>
      </p:pic>
      <p:pic>
        <p:nvPicPr>
          <p:cNvPr id="4" name="qtf103.jpg" descr="id:21474920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35566" y="2780928"/>
            <a:ext cx="2305407" cy="1430418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中的房间很乱，需要进行整理，属于家务，对应</a:t>
            </a:r>
            <a:r>
              <a:rPr lang="en-US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</a:t>
            </a:r>
            <a:r>
              <a:rPr lang="en-US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chores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644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图片中人物在扫地，对应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the floor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27933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362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my bed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 my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Dad clean the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 helps Dad feed the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05.jpg" descr="id:21474920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39622" y="692696"/>
            <a:ext cx="1716196" cy="1463242"/>
          </a:xfrm>
          <a:prstGeom prst="rect">
            <a:avLst/>
          </a:prstGeom>
        </p:spPr>
      </p:pic>
      <p:pic>
        <p:nvPicPr>
          <p:cNvPr id="4" name="qtf106.jpg" descr="id:21474920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918862" y="2517298"/>
            <a:ext cx="1927840" cy="1415758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20977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图片中的人物在整理床铺，对应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my bed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4930" y="8802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6458" y="27901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53038" y="396988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图片中的人物在做清洁，对应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the 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15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652</Words>
  <Application>Microsoft Office PowerPoint</Application>
  <PresentationFormat>自定义</PresentationFormat>
  <Paragraphs>106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362</cp:revision>
  <dcterms:created xsi:type="dcterms:W3CDTF">2020-11-06T05:24:00Z</dcterms:created>
  <dcterms:modified xsi:type="dcterms:W3CDTF">2025-06-23T08:07:38Z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